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32" r:id="rId172"/>
    <p:sldId id="433" r:id="rId173"/>
    <p:sldId id="434" r:id="rId174"/>
    <p:sldId id="435" r:id="rId175"/>
    <p:sldId id="436" r:id="rId176"/>
    <p:sldId id="437" r:id="rId177"/>
    <p:sldId id="439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  <p:sldId id="447" r:id="rId186"/>
    <p:sldId id="448" r:id="rId187"/>
    <p:sldId id="449" r:id="rId188"/>
    <p:sldId id="450" r:id="rId189"/>
    <p:sldId id="451" r:id="rId190"/>
    <p:sldId id="452" r:id="rId191"/>
    <p:sldId id="453" r:id="rId192"/>
    <p:sldId id="454" r:id="rId193"/>
    <p:sldId id="455" r:id="rId194"/>
    <p:sldId id="456" r:id="rId195"/>
    <p:sldId id="457" r:id="rId196"/>
    <p:sldId id="460" r:id="rId197"/>
    <p:sldId id="461" r:id="rId198"/>
    <p:sldId id="458" r:id="rId199"/>
    <p:sldId id="459" r:id="rId200"/>
    <p:sldId id="462" r:id="rId201"/>
    <p:sldId id="464" r:id="rId202"/>
    <p:sldId id="465" r:id="rId203"/>
    <p:sldId id="466" r:id="rId204"/>
    <p:sldId id="467" r:id="rId205"/>
    <p:sldId id="468" r:id="rId206"/>
    <p:sldId id="469" r:id="rId207"/>
    <p:sldId id="470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80" r:id="rId217"/>
    <p:sldId id="481" r:id="rId218"/>
    <p:sldId id="482" r:id="rId219"/>
    <p:sldId id="483" r:id="rId220"/>
    <p:sldId id="484" r:id="rId221"/>
    <p:sldId id="485" r:id="rId222"/>
    <p:sldId id="486" r:id="rId223"/>
    <p:sldId id="487" r:id="rId224"/>
    <p:sldId id="488" r:id="rId225"/>
    <p:sldId id="490" r:id="rId226"/>
    <p:sldId id="491" r:id="rId227"/>
    <p:sldId id="492" r:id="rId228"/>
    <p:sldId id="493" r:id="rId229"/>
    <p:sldId id="494" r:id="rId230"/>
    <p:sldId id="495" r:id="rId231"/>
    <p:sldId id="496" r:id="rId232"/>
    <p:sldId id="497" r:id="rId233"/>
    <p:sldId id="498" r:id="rId234"/>
    <p:sldId id="499" r:id="rId235"/>
    <p:sldId id="500" r:id="rId236"/>
    <p:sldId id="501" r:id="rId237"/>
    <p:sldId id="502" r:id="rId238"/>
    <p:sldId id="503" r:id="rId239"/>
    <p:sldId id="504" r:id="rId240"/>
    <p:sldId id="505" r:id="rId241"/>
    <p:sldId id="506" r:id="rId242"/>
    <p:sldId id="507" r:id="rId243"/>
    <p:sldId id="508" r:id="rId244"/>
    <p:sldId id="510" r:id="rId245"/>
    <p:sldId id="511" r:id="rId246"/>
    <p:sldId id="512" r:id="rId247"/>
    <p:sldId id="513" r:id="rId248"/>
    <p:sldId id="514" r:id="rId249"/>
    <p:sldId id="515" r:id="rId250"/>
    <p:sldId id="516" r:id="rId251"/>
    <p:sldId id="517" r:id="rId252"/>
    <p:sldId id="518" r:id="rId253"/>
    <p:sldId id="519" r:id="rId254"/>
    <p:sldId id="520" r:id="rId255"/>
    <p:sldId id="521" r:id="rId256"/>
    <p:sldId id="522" r:id="rId257"/>
    <p:sldId id="523" r:id="rId258"/>
    <p:sldId id="524" r:id="rId259"/>
    <p:sldId id="525" r:id="rId260"/>
    <p:sldId id="526" r:id="rId261"/>
    <p:sldId id="527" r:id="rId262"/>
    <p:sldId id="528" r:id="rId263"/>
    <p:sldId id="529" r:id="rId264"/>
    <p:sldId id="530" r:id="rId265"/>
    <p:sldId id="531" r:id="rId266"/>
    <p:sldId id="532" r:id="rId267"/>
    <p:sldId id="533" r:id="rId268"/>
    <p:sldId id="534" r:id="rId269"/>
    <p:sldId id="535" r:id="rId270"/>
    <p:sldId id="536" r:id="rId271"/>
    <p:sldId id="537" r:id="rId272"/>
    <p:sldId id="538" r:id="rId273"/>
    <p:sldId id="539" r:id="rId274"/>
    <p:sldId id="540" r:id="rId275"/>
    <p:sldId id="541" r:id="rId276"/>
    <p:sldId id="542" r:id="rId277"/>
    <p:sldId id="543" r:id="rId278"/>
    <p:sldId id="544" r:id="rId279"/>
    <p:sldId id="545" r:id="rId280"/>
    <p:sldId id="546" r:id="rId281"/>
    <p:sldId id="547" r:id="rId282"/>
    <p:sldId id="548" r:id="rId283"/>
    <p:sldId id="549" r:id="rId284"/>
    <p:sldId id="550" r:id="rId285"/>
    <p:sldId id="551" r:id="rId2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551" autoAdjust="0"/>
    <p:restoredTop sz="94660"/>
  </p:normalViewPr>
  <p:slideViewPr>
    <p:cSldViewPr>
      <p:cViewPr>
        <p:scale>
          <a:sx n="100" d="100"/>
          <a:sy n="100" d="100"/>
        </p:scale>
        <p:origin x="63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5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tableStyles" Target="tableStyle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80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76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51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4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5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601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6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32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24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11CD1-06D3-4468-96EF-1FD0BA648FC7}" type="datetimeFigureOut">
              <a:rPr lang="en-IN" smtClean="0"/>
              <a:t>09-06-2023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68A4C-251D-49E1-BDCC-A056051876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63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LEAPS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95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0563"/>
            <a:ext cx="5943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0590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661988"/>
            <a:ext cx="446722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272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33413"/>
            <a:ext cx="450532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439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28650"/>
            <a:ext cx="448627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1071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671513"/>
            <a:ext cx="4552950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828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647700"/>
            <a:ext cx="44577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049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23888"/>
            <a:ext cx="44862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22863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38175"/>
            <a:ext cx="448627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6000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614363"/>
            <a:ext cx="446722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238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614363"/>
            <a:ext cx="454342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0773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52463"/>
            <a:ext cx="449580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84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81038"/>
            <a:ext cx="592455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0692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647700"/>
            <a:ext cx="442912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3539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657225"/>
            <a:ext cx="4524375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73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19125"/>
            <a:ext cx="4486275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2993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42938"/>
            <a:ext cx="44196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6206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642938"/>
            <a:ext cx="451485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9040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619125"/>
            <a:ext cx="4524375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6913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23888"/>
            <a:ext cx="4533900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7757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9812" y="657225"/>
            <a:ext cx="45243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687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42938"/>
            <a:ext cx="45339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7504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19125"/>
            <a:ext cx="4533900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92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700088"/>
            <a:ext cx="591502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9233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633413"/>
            <a:ext cx="452437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227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628650"/>
            <a:ext cx="452437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7171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14363"/>
            <a:ext cx="450532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1914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623888"/>
            <a:ext cx="4514850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6516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42938"/>
            <a:ext cx="448627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116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09600"/>
            <a:ext cx="44958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7059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33413"/>
            <a:ext cx="450532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1975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28650"/>
            <a:ext cx="44958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0939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33413"/>
            <a:ext cx="441960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8415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604838"/>
            <a:ext cx="4429125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05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50912"/>
            <a:ext cx="59340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251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4251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38175"/>
            <a:ext cx="4495800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3584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652463"/>
            <a:ext cx="44386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7213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623888"/>
            <a:ext cx="4476750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2403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638175"/>
            <a:ext cx="4476750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29838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633413"/>
            <a:ext cx="444817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1603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661988"/>
            <a:ext cx="446722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875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33413"/>
            <a:ext cx="450532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68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28650"/>
            <a:ext cx="448627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736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671513"/>
            <a:ext cx="4552950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77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695325"/>
            <a:ext cx="5934075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7372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647700"/>
            <a:ext cx="44577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53673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23888"/>
            <a:ext cx="44862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1774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38175"/>
            <a:ext cx="448627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7254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628650"/>
            <a:ext cx="447675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5957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19125"/>
            <a:ext cx="4495800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6199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04838"/>
            <a:ext cx="4533900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0049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652463"/>
            <a:ext cx="45148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3529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23888"/>
            <a:ext cx="450532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781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28650"/>
            <a:ext cx="448627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5343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628650"/>
            <a:ext cx="446722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96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00088"/>
            <a:ext cx="59340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1864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09600"/>
            <a:ext cx="450532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0293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619125"/>
            <a:ext cx="4514850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6948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71513"/>
            <a:ext cx="4486275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4480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623888"/>
            <a:ext cx="45243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5108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38175"/>
            <a:ext cx="448627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1550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19125"/>
            <a:ext cx="4495800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796728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76275"/>
            <a:ext cx="5905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3004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0563"/>
            <a:ext cx="5943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8389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700088"/>
            <a:ext cx="588645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4686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14375"/>
            <a:ext cx="5953125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09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5325"/>
            <a:ext cx="59436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31129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95325"/>
            <a:ext cx="59245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7812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85800"/>
            <a:ext cx="59245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653207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0563"/>
            <a:ext cx="5943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83725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81038"/>
            <a:ext cx="592455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9966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700088"/>
            <a:ext cx="591502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5185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685800"/>
            <a:ext cx="59340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1693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695325"/>
            <a:ext cx="5934075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5743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00088"/>
            <a:ext cx="59340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2429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5325"/>
            <a:ext cx="59436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21517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23900"/>
            <a:ext cx="59055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88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23900"/>
            <a:ext cx="59055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1000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685800"/>
            <a:ext cx="5953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0587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685800"/>
            <a:ext cx="4924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0167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685800"/>
            <a:ext cx="5953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67899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685800"/>
            <a:ext cx="5962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322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695325"/>
            <a:ext cx="59626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42697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704850"/>
            <a:ext cx="58864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3799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704850"/>
            <a:ext cx="52768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1622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685800"/>
            <a:ext cx="52673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7705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709613"/>
            <a:ext cx="52863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9998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23900"/>
            <a:ext cx="44005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69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685800"/>
            <a:ext cx="5953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69398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719138"/>
            <a:ext cx="490537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7328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719138"/>
            <a:ext cx="44386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9686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28663"/>
            <a:ext cx="44005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81239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81038"/>
            <a:ext cx="440055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5316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76275"/>
            <a:ext cx="44196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5745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685800"/>
            <a:ext cx="4438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5144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14375"/>
            <a:ext cx="436245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49584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76275"/>
            <a:ext cx="4381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5260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23900"/>
            <a:ext cx="43624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7332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709613"/>
            <a:ext cx="44100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01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09613"/>
            <a:ext cx="440055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86383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04850"/>
            <a:ext cx="43624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393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681038"/>
            <a:ext cx="439102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71974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700088"/>
            <a:ext cx="438150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08100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723900"/>
            <a:ext cx="44291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95943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09613"/>
            <a:ext cx="44196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35073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90563"/>
            <a:ext cx="440055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55124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47700"/>
            <a:ext cx="450532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64958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04838"/>
            <a:ext cx="4495800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31079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690563"/>
            <a:ext cx="43529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2200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723900"/>
            <a:ext cx="44291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71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700088"/>
            <a:ext cx="656272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743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09613"/>
            <a:ext cx="59340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85296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633413"/>
            <a:ext cx="45148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23495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76275"/>
            <a:ext cx="5905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0415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0563"/>
            <a:ext cx="5943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8278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700088"/>
            <a:ext cx="588645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8024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14375"/>
            <a:ext cx="5953125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868279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95325"/>
            <a:ext cx="59245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06184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85800"/>
            <a:ext cx="59245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3215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0563"/>
            <a:ext cx="5943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2500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700088"/>
            <a:ext cx="591502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5176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685800"/>
            <a:ext cx="59340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053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681038"/>
            <a:ext cx="591502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29067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695325"/>
            <a:ext cx="5934075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2483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00088"/>
            <a:ext cx="59340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8223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5325"/>
            <a:ext cx="59436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89530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23900"/>
            <a:ext cx="59055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7954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685800"/>
            <a:ext cx="5953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8981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685800"/>
            <a:ext cx="4924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8750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685800"/>
            <a:ext cx="5953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171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685800"/>
            <a:ext cx="5962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71799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695325"/>
            <a:ext cx="59626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08069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704850"/>
            <a:ext cx="58864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6362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685800"/>
            <a:ext cx="4924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63345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704850"/>
            <a:ext cx="52768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704761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685800"/>
            <a:ext cx="52673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7437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709613"/>
            <a:ext cx="52863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24269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23900"/>
            <a:ext cx="44005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7374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719138"/>
            <a:ext cx="490537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47641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28663"/>
            <a:ext cx="44005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91091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81038"/>
            <a:ext cx="440055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4152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76275"/>
            <a:ext cx="44196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1766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685800"/>
            <a:ext cx="4438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04701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14375"/>
            <a:ext cx="436245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06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685800"/>
            <a:ext cx="5953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94779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76275"/>
            <a:ext cx="4381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29119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23900"/>
            <a:ext cx="43624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9417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709613"/>
            <a:ext cx="44100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24462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04850"/>
            <a:ext cx="43624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523187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681038"/>
            <a:ext cx="439102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1089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700088"/>
            <a:ext cx="438150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8755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723900"/>
            <a:ext cx="44291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65202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09613"/>
            <a:ext cx="44196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29606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90563"/>
            <a:ext cx="440055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90288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47700"/>
            <a:ext cx="450532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2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685800"/>
            <a:ext cx="5962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08683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04838"/>
            <a:ext cx="4495800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5283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690563"/>
            <a:ext cx="43529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42322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723900"/>
            <a:ext cx="44291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72375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638175"/>
            <a:ext cx="446722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0003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76275"/>
            <a:ext cx="5905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225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0563"/>
            <a:ext cx="5943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6322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700088"/>
            <a:ext cx="588645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94337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14375"/>
            <a:ext cx="5953125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08247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95325"/>
            <a:ext cx="59245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43477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85800"/>
            <a:ext cx="59245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26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695325"/>
            <a:ext cx="59626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39505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0563"/>
            <a:ext cx="5943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6032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700088"/>
            <a:ext cx="591502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07848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685800"/>
            <a:ext cx="59340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28763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695325"/>
            <a:ext cx="5934075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8988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00088"/>
            <a:ext cx="59340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1094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5325"/>
            <a:ext cx="59436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51207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23900"/>
            <a:ext cx="59055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56777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685800"/>
            <a:ext cx="5953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87366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685800"/>
            <a:ext cx="4924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3458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685800"/>
            <a:ext cx="5953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12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704850"/>
            <a:ext cx="58864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54021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685800"/>
            <a:ext cx="5962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07999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695325"/>
            <a:ext cx="59626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43319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704850"/>
            <a:ext cx="58864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777619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704850"/>
            <a:ext cx="52768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16148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685800"/>
            <a:ext cx="52673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805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709613"/>
            <a:ext cx="52863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59836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23900"/>
            <a:ext cx="44005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25456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719138"/>
            <a:ext cx="490537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94991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28663"/>
            <a:ext cx="44005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08262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81038"/>
            <a:ext cx="440055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332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704850"/>
            <a:ext cx="52768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47690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76275"/>
            <a:ext cx="44196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167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685800"/>
            <a:ext cx="4438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72929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14375"/>
            <a:ext cx="436245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68738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76275"/>
            <a:ext cx="4381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37652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23900"/>
            <a:ext cx="43624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28495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709613"/>
            <a:ext cx="44100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823414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04850"/>
            <a:ext cx="43624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68382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681038"/>
            <a:ext cx="439102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9068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700088"/>
            <a:ext cx="438150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00225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723900"/>
            <a:ext cx="44291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9753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685800"/>
            <a:ext cx="52673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05556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09613"/>
            <a:ext cx="44196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57645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90563"/>
            <a:ext cx="440055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66365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47700"/>
            <a:ext cx="450532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86586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04838"/>
            <a:ext cx="4495800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8100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690563"/>
            <a:ext cx="43529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8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723900"/>
            <a:ext cx="44291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24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709613"/>
            <a:ext cx="52863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02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681038"/>
            <a:ext cx="658177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440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23900"/>
            <a:ext cx="44005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13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719138"/>
            <a:ext cx="490537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83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719138"/>
            <a:ext cx="44386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313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28663"/>
            <a:ext cx="44005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721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81038"/>
            <a:ext cx="440055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307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76275"/>
            <a:ext cx="44196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196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685800"/>
            <a:ext cx="4438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108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14375"/>
            <a:ext cx="436245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21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76275"/>
            <a:ext cx="4381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626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23900"/>
            <a:ext cx="43624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50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76275"/>
            <a:ext cx="5905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488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709613"/>
            <a:ext cx="44100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251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04850"/>
            <a:ext cx="43624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740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681038"/>
            <a:ext cx="439102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339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700088"/>
            <a:ext cx="438150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891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723900"/>
            <a:ext cx="44291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136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09613"/>
            <a:ext cx="44196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458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90563"/>
            <a:ext cx="440055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00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690563"/>
            <a:ext cx="43529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055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723900"/>
            <a:ext cx="44291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76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95325"/>
            <a:ext cx="44005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18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0563"/>
            <a:ext cx="5943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0637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76275"/>
            <a:ext cx="5905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484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714375"/>
            <a:ext cx="443865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705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95325"/>
            <a:ext cx="43815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5462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95325"/>
            <a:ext cx="44196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798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700088"/>
            <a:ext cx="44100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874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704850"/>
            <a:ext cx="4410075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356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90563"/>
            <a:ext cx="43815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241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90563"/>
            <a:ext cx="43815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395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76275"/>
            <a:ext cx="440055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869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00088"/>
            <a:ext cx="436245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55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700088"/>
            <a:ext cx="588645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778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685800"/>
            <a:ext cx="4429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9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700088"/>
            <a:ext cx="43719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270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704850"/>
            <a:ext cx="43815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721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681038"/>
            <a:ext cx="432435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795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695325"/>
            <a:ext cx="4333875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544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690563"/>
            <a:ext cx="43910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628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704850"/>
            <a:ext cx="440055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945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671513"/>
            <a:ext cx="4343400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563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695325"/>
            <a:ext cx="44386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90717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709613"/>
            <a:ext cx="443865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51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952078"/>
            <a:ext cx="5953125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957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700088"/>
            <a:ext cx="43719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856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714375"/>
            <a:ext cx="4333875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263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76275"/>
            <a:ext cx="44196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6407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704850"/>
            <a:ext cx="43815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456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704850"/>
            <a:ext cx="4410075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016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709613"/>
            <a:ext cx="43434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60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700088"/>
            <a:ext cx="435292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549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685800"/>
            <a:ext cx="44005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02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709613"/>
            <a:ext cx="443865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97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690563"/>
            <a:ext cx="43529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59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95325"/>
            <a:ext cx="59245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8718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714375"/>
            <a:ext cx="443865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80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709613"/>
            <a:ext cx="44577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9168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709613"/>
            <a:ext cx="443865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136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700088"/>
            <a:ext cx="436245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0572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700088"/>
            <a:ext cx="44100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569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76275"/>
            <a:ext cx="59055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380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676275"/>
            <a:ext cx="43434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8388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95325"/>
            <a:ext cx="43815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8781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642938"/>
            <a:ext cx="452437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0189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628650"/>
            <a:ext cx="447675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62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685800"/>
            <a:ext cx="59245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650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628650"/>
            <a:ext cx="451485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8289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623888"/>
            <a:ext cx="4514850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2840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633413"/>
            <a:ext cx="448627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354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609600"/>
            <a:ext cx="443865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5784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28650"/>
            <a:ext cx="44958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935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38175"/>
            <a:ext cx="4495800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5929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642938"/>
            <a:ext cx="450532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54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642938"/>
            <a:ext cx="446722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35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642938"/>
            <a:ext cx="44958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7620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633413"/>
            <a:ext cx="444817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802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</Words>
  <Application>Microsoft Office PowerPoint</Application>
  <PresentationFormat>On-screen Show (4:3)</PresentationFormat>
  <Paragraphs>1</Paragraphs>
  <Slides>285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6" baseType="lpstr">
      <vt:lpstr>Office Theme</vt:lpstr>
      <vt:lpstr>LEAPS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25</cp:revision>
  <dcterms:created xsi:type="dcterms:W3CDTF">2023-06-08T09:21:53Z</dcterms:created>
  <dcterms:modified xsi:type="dcterms:W3CDTF">2023-06-09T15:07:09Z</dcterms:modified>
</cp:coreProperties>
</file>